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7" r:id="rId2"/>
  </p:sldMasterIdLst>
  <p:notesMasterIdLst>
    <p:notesMasterId r:id="rId7"/>
  </p:notesMasterIdLst>
  <p:sldIdLst>
    <p:sldId id="260" r:id="rId3"/>
    <p:sldId id="257" r:id="rId4"/>
    <p:sldId id="258" r:id="rId5"/>
    <p:sldId id="259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8083B-C214-4E69-A071-EE785E937645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4D48C-2749-48DE-9A4D-9583886E5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142852"/>
            <a:ext cx="8229600" cy="1219200"/>
          </a:xfrm>
        </p:spPr>
        <p:txBody>
          <a:bodyPr>
            <a:noAutofit/>
          </a:bodyPr>
          <a:lstStyle>
            <a:lvl1pPr algn="ctr">
              <a:defRPr sz="2400" baseline="0">
                <a:solidFill>
                  <a:schemeClr val="tx1"/>
                </a:solidFill>
                <a:latin typeface="+mn-lt"/>
                <a:ea typeface="BatangChe" pitchFamily="49" charset="-127"/>
              </a:defRPr>
            </a:lvl1pPr>
          </a:lstStyle>
          <a:p>
            <a:r>
              <a:rPr lang="ru-RU" dirty="0" smtClean="0"/>
              <a:t>Информационное сообщение</a:t>
            </a:r>
            <a:br>
              <a:rPr lang="ru-RU" dirty="0" smtClean="0"/>
            </a:br>
            <a:r>
              <a:rPr lang="ru-RU" dirty="0" smtClean="0"/>
              <a:t>о планируемой продаже недвижимого имущества муниципальной  собственности</a:t>
            </a:r>
            <a:endParaRPr lang="ru-RU" dirty="0"/>
          </a:p>
        </p:txBody>
      </p:sp>
      <p:pic>
        <p:nvPicPr>
          <p:cNvPr id="6" name="Рисунок 5" descr="мун. соб. медицинский корпус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43306" y="1428736"/>
            <a:ext cx="5214974" cy="4143386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285720" y="1571612"/>
            <a:ext cx="3143272" cy="4000528"/>
          </a:xfrm>
        </p:spPr>
        <p:txBody>
          <a:bodyPr>
            <a:normAutofit/>
          </a:bodyPr>
          <a:lstStyle>
            <a:lvl2pPr marL="640080" marR="0" indent="-27432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 sz="1600" baseline="0">
                <a:latin typeface="Times New Roman" pitchFamily="18" charset="0"/>
                <a:cs typeface="Times New Roman" pitchFamily="18" charset="0"/>
              </a:defRPr>
            </a:lvl2pPr>
          </a:lstStyle>
          <a:p>
            <a:pPr lvl="1"/>
            <a:r>
              <a:rPr lang="ru-RU" dirty="0" smtClean="0"/>
              <a:t>Нежилое здание</a:t>
            </a:r>
          </a:p>
          <a:p>
            <a:pPr lvl="1"/>
            <a:r>
              <a:rPr lang="ru-RU" dirty="0" smtClean="0"/>
              <a:t>(медицинский корпус)</a:t>
            </a:r>
          </a:p>
          <a:p>
            <a:pPr lvl="1"/>
            <a:r>
              <a:rPr lang="ru-RU" dirty="0" smtClean="0"/>
              <a:t>Адрес: Брянская область, п. Красный  Завод, д. б/</a:t>
            </a:r>
            <a:r>
              <a:rPr lang="ru-RU" dirty="0" err="1" smtClean="0"/>
              <a:t>н</a:t>
            </a:r>
            <a:endParaRPr lang="ru-RU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/>
            </a:pPr>
            <a:r>
              <a:rPr lang="ru-RU" dirty="0" smtClean="0"/>
              <a:t>Общая площадь: 705,3 м2</a:t>
            </a:r>
          </a:p>
          <a:p>
            <a:pPr lvl="1"/>
            <a:r>
              <a:rPr lang="ru-RU" dirty="0" smtClean="0"/>
              <a:t>Кадастровый номер: 32:25:0420101:144</a:t>
            </a:r>
          </a:p>
          <a:p>
            <a:pPr lvl="1"/>
            <a:r>
              <a:rPr lang="ru-RU" dirty="0" smtClean="0"/>
              <a:t>Год завершения строительства 1994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142852"/>
            <a:ext cx="8229600" cy="1219200"/>
          </a:xfrm>
        </p:spPr>
        <p:txBody>
          <a:bodyPr>
            <a:noAutofit/>
          </a:bodyPr>
          <a:lstStyle>
            <a:lvl1pPr algn="ctr">
              <a:defRPr sz="2400" baseline="0">
                <a:solidFill>
                  <a:schemeClr val="tx1"/>
                </a:solidFill>
                <a:latin typeface="+mn-lt"/>
                <a:ea typeface="BatangChe" pitchFamily="49" charset="-127"/>
              </a:defRPr>
            </a:lvl1pPr>
          </a:lstStyle>
          <a:p>
            <a:r>
              <a:rPr lang="ru-RU" dirty="0" smtClean="0"/>
              <a:t>Информационное сообщение</a:t>
            </a:r>
            <a:br>
              <a:rPr lang="ru-RU" dirty="0" smtClean="0"/>
            </a:br>
            <a:r>
              <a:rPr lang="ru-RU" dirty="0" smtClean="0"/>
              <a:t>о планируемой продаже недвижимого имущества муниципальной  собственности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285720" y="1571612"/>
            <a:ext cx="3143272" cy="4000528"/>
          </a:xfrm>
        </p:spPr>
        <p:txBody>
          <a:bodyPr>
            <a:normAutofit/>
          </a:bodyPr>
          <a:lstStyle>
            <a:lvl2pPr marL="640080" marR="0" indent="-27432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 sz="1600" baseline="0">
                <a:latin typeface="Times New Roman" pitchFamily="18" charset="0"/>
                <a:cs typeface="Times New Roman" pitchFamily="18" charset="0"/>
              </a:defRPr>
            </a:lvl2pPr>
          </a:lstStyle>
          <a:p>
            <a:pPr lvl="1"/>
            <a:r>
              <a:rPr lang="ru-RU" dirty="0" smtClean="0"/>
              <a:t>Нежилое здание</a:t>
            </a:r>
          </a:p>
          <a:p>
            <a:pPr lvl="1"/>
            <a:r>
              <a:rPr lang="ru-RU" dirty="0" smtClean="0"/>
              <a:t>(спальный корпус)</a:t>
            </a:r>
          </a:p>
          <a:p>
            <a:pPr lvl="1"/>
            <a:r>
              <a:rPr lang="ru-RU" dirty="0" smtClean="0"/>
              <a:t>Адрес: Брянская область, п. Красный  Завод, д. б/</a:t>
            </a:r>
            <a:r>
              <a:rPr lang="ru-RU" dirty="0" err="1" smtClean="0"/>
              <a:t>н</a:t>
            </a:r>
            <a:endParaRPr lang="ru-RU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/>
            </a:pPr>
            <a:r>
              <a:rPr lang="ru-RU" dirty="0" smtClean="0"/>
              <a:t>Общая площадь: 707,2 м2</a:t>
            </a:r>
          </a:p>
          <a:p>
            <a:pPr lvl="1"/>
            <a:r>
              <a:rPr lang="ru-RU" dirty="0" smtClean="0"/>
              <a:t>Кадастровый номер: 32:25:0420101:142</a:t>
            </a:r>
          </a:p>
          <a:p>
            <a:pPr lvl="1"/>
            <a:r>
              <a:rPr lang="ru-RU" dirty="0" smtClean="0"/>
              <a:t>Год завершения строительства 1994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pic>
        <p:nvPicPr>
          <p:cNvPr id="5" name="Рисунок 4" descr="мун. соб. спальный корпус (3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0430" y="1571612"/>
            <a:ext cx="5500726" cy="40005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0034" y="142852"/>
            <a:ext cx="8229600" cy="1219200"/>
          </a:xfrm>
        </p:spPr>
        <p:txBody>
          <a:bodyPr>
            <a:noAutofit/>
          </a:bodyPr>
          <a:lstStyle>
            <a:lvl1pPr algn="ctr">
              <a:defRPr sz="2400" baseline="0">
                <a:solidFill>
                  <a:schemeClr val="tx1"/>
                </a:solidFill>
                <a:latin typeface="+mn-lt"/>
                <a:ea typeface="BatangChe" pitchFamily="49" charset="-127"/>
              </a:defRPr>
            </a:lvl1pPr>
          </a:lstStyle>
          <a:p>
            <a:r>
              <a:rPr lang="ru-RU" dirty="0" smtClean="0"/>
              <a:t>Информационное сообщение</a:t>
            </a:r>
            <a:br>
              <a:rPr lang="ru-RU" dirty="0" smtClean="0"/>
            </a:br>
            <a:r>
              <a:rPr lang="ru-RU" dirty="0" smtClean="0"/>
              <a:t>о планируемой продаже недвижимого имущества муниципальной  собственности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285720" y="1571612"/>
            <a:ext cx="3143272" cy="4000528"/>
          </a:xfrm>
        </p:spPr>
        <p:txBody>
          <a:bodyPr>
            <a:normAutofit/>
          </a:bodyPr>
          <a:lstStyle>
            <a:lvl2pPr marL="640080" marR="0" indent="-27432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tabLst/>
              <a:defRPr sz="1600" baseline="0">
                <a:latin typeface="Times New Roman" pitchFamily="18" charset="0"/>
                <a:cs typeface="Times New Roman" pitchFamily="18" charset="0"/>
              </a:defRPr>
            </a:lvl2pPr>
          </a:lstStyle>
          <a:p>
            <a:pPr lvl="1"/>
            <a:r>
              <a:rPr lang="ru-RU" dirty="0" smtClean="0"/>
              <a:t>Нежилое здание</a:t>
            </a:r>
          </a:p>
          <a:p>
            <a:pPr lvl="1"/>
            <a:r>
              <a:rPr lang="ru-RU" dirty="0" smtClean="0"/>
              <a:t>(овощехранилище)</a:t>
            </a:r>
          </a:p>
          <a:p>
            <a:pPr lvl="1"/>
            <a:r>
              <a:rPr lang="ru-RU" dirty="0" smtClean="0"/>
              <a:t>Адрес: Брянская область, п. Красный  Завод</a:t>
            </a:r>
          </a:p>
          <a:p>
            <a:pPr lvl="1"/>
            <a:r>
              <a:rPr lang="ru-RU" dirty="0" smtClean="0"/>
              <a:t>Общая площадь: 380,7 м2</a:t>
            </a:r>
          </a:p>
          <a:p>
            <a:pPr lvl="1"/>
            <a:r>
              <a:rPr lang="ru-RU" dirty="0" smtClean="0"/>
              <a:t>Кадастровый номер: 32:25:0420101:123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pic>
        <p:nvPicPr>
          <p:cNvPr id="6" name="Рисунок 5" descr="мун. соб. овощехранилище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868" y="1571612"/>
            <a:ext cx="5572132" cy="407196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54" r:id="rId2"/>
    <p:sldLayoutId id="2147483697" r:id="rId3"/>
    <p:sldLayoutId id="2147483698" r:id="rId4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8B0B8A-071D-464B-BBE3-807D43EEB334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A8F09A-CA67-4108-B2FE-BD3615063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    Планируется продажа  объектов недвижимого имущества муниципальной собственности – спальный и медицинский корпуса, овощехранилище недействующего детского санатория «Ипуть», расположенного в одном из живописнейших мест Суражского района в деревне Красный Завод в 2,5 км от районного центра.</a:t>
            </a:r>
          </a:p>
          <a:p>
            <a:pPr algn="just">
              <a:buNone/>
            </a:pPr>
            <a:r>
              <a:rPr lang="ru-RU" sz="1800" dirty="0" smtClean="0"/>
              <a:t>           Санаторий занимает территорию в 3,6 га, большая часть которой  представляет собой  хвойно-сосновую лесопарковую зону. Микроклимат здесь  особенный. Воздух наполнен фитонцидами и эфирными маслами. Здесь свежо и легко дышится.  В 800 м от санатория находится красивейшая  река «Ипуть», вдоль которой  тянутся живописные луга, пересеченные многочисленными тропами – прекрасное  место для отдыха или прогулок.</a:t>
            </a:r>
          </a:p>
          <a:p>
            <a:pPr algn="just">
              <a:buNone/>
            </a:pP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      Заинтересованных лиц просим обращаться в </a:t>
            </a:r>
            <a:r>
              <a:rPr lang="ru-RU" sz="1800" i="1" dirty="0" smtClean="0"/>
              <a:t>комитет по управлению  муниципальным имуществом</a:t>
            </a:r>
            <a:r>
              <a:rPr lang="ru-RU" sz="1800" dirty="0" smtClean="0"/>
              <a:t> по телефонам: 8(48330)2-18-74, 2-26-65.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ИНФОРМАЦИОННОЕ СООБЩЕНИЕ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Спальный корпус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3900486" cy="5095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Спальный корпус</a:t>
            </a:r>
          </a:p>
          <a:p>
            <a:pPr>
              <a:buNone/>
            </a:pPr>
            <a:r>
              <a:rPr lang="ru-RU" sz="2400" dirty="0" smtClean="0"/>
              <a:t>Адрес: Брянская область, Суражский район, д. Красный Завод, д. б/</a:t>
            </a:r>
            <a:r>
              <a:rPr lang="ru-RU" sz="2400" dirty="0" err="1" smtClean="0"/>
              <a:t>н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2-ух этажное здание</a:t>
            </a:r>
          </a:p>
          <a:p>
            <a:pPr>
              <a:buNone/>
            </a:pPr>
            <a:r>
              <a:rPr lang="ru-RU" sz="2400" dirty="0" smtClean="0"/>
              <a:t>Площадь: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707, 2 </a:t>
            </a:r>
            <a:r>
              <a:rPr lang="ru-RU" sz="2400" dirty="0" smtClean="0"/>
              <a:t>м2</a:t>
            </a:r>
          </a:p>
          <a:p>
            <a:pPr>
              <a:buNone/>
            </a:pPr>
            <a:r>
              <a:rPr lang="ru-RU" sz="2400" dirty="0" smtClean="0"/>
              <a:t>Кадастровый номер: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32:25:0420101:142</a:t>
            </a:r>
          </a:p>
          <a:p>
            <a:pPr>
              <a:buNone/>
            </a:pPr>
            <a:r>
              <a:rPr lang="ru-RU" sz="2400" dirty="0" smtClean="0"/>
              <a:t>Год завершения строительства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ун. соб. спальный корпус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071546"/>
            <a:ext cx="4857784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Медицинский корпус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3900486" cy="4953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Медицинский корпус</a:t>
            </a:r>
          </a:p>
          <a:p>
            <a:pPr>
              <a:buNone/>
            </a:pPr>
            <a:r>
              <a:rPr lang="ru-RU" sz="2400" dirty="0" smtClean="0"/>
              <a:t>Адрес: Брянская область, Суражский район, д. Красный Завод, д. б/</a:t>
            </a:r>
            <a:r>
              <a:rPr lang="ru-RU" sz="2400" dirty="0" err="1" smtClean="0"/>
              <a:t>н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2-ух этажное здание</a:t>
            </a:r>
          </a:p>
          <a:p>
            <a:pPr>
              <a:buNone/>
            </a:pPr>
            <a:r>
              <a:rPr lang="ru-RU" sz="2400" dirty="0" smtClean="0"/>
              <a:t>Площадь: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705,3 </a:t>
            </a:r>
            <a:r>
              <a:rPr lang="ru-RU" sz="2400" dirty="0" smtClean="0"/>
              <a:t>м2</a:t>
            </a:r>
          </a:p>
          <a:p>
            <a:pPr>
              <a:buNone/>
            </a:pPr>
            <a:r>
              <a:rPr lang="ru-RU" sz="2400" dirty="0" smtClean="0"/>
              <a:t>Кадастровый номер: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32:25:0420101:144</a:t>
            </a:r>
          </a:p>
          <a:p>
            <a:pPr>
              <a:buNone/>
            </a:pPr>
            <a:r>
              <a:rPr lang="ru-RU" sz="2400" dirty="0" smtClean="0"/>
              <a:t>Год завершения строительства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8" descr="мун. соб. медицинский корпу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285860"/>
            <a:ext cx="4714908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Овощехранилище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3900486" cy="4953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Овощехранилище</a:t>
            </a:r>
          </a:p>
          <a:p>
            <a:pPr>
              <a:buNone/>
            </a:pPr>
            <a:r>
              <a:rPr lang="ru-RU" sz="2400" dirty="0" smtClean="0"/>
              <a:t>Адрес: Брянская область, Суражский район, д. Красный Завод Площадь: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380,7 </a:t>
            </a:r>
            <a:r>
              <a:rPr lang="ru-RU" sz="2400" dirty="0" smtClean="0"/>
              <a:t>м2</a:t>
            </a:r>
          </a:p>
          <a:p>
            <a:pPr>
              <a:buNone/>
            </a:pPr>
            <a:r>
              <a:rPr lang="ru-RU" sz="2400" dirty="0" smtClean="0"/>
              <a:t>Кадастровый номер: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32:25:0420101:123</a:t>
            </a:r>
          </a:p>
        </p:txBody>
      </p:sp>
      <p:pic>
        <p:nvPicPr>
          <p:cNvPr id="6" name="Содержимое 5" descr="мун. соб. овощехранилищ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142984"/>
            <a:ext cx="4786346" cy="3808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219</TotalTime>
  <Words>220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Яркая</vt:lpstr>
      <vt:lpstr>Бумажная</vt:lpstr>
      <vt:lpstr>ИНФОРМАЦИОННОЕ СООБЩЕНИЕ </vt:lpstr>
      <vt:lpstr>Спальный корпус </vt:lpstr>
      <vt:lpstr>Медицинский корпус</vt:lpstr>
      <vt:lpstr>Овощехранилище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Tanya</dc:creator>
  <cp:lastModifiedBy>Марина</cp:lastModifiedBy>
  <cp:revision>34</cp:revision>
  <dcterms:created xsi:type="dcterms:W3CDTF">2021-11-12T05:50:56Z</dcterms:created>
  <dcterms:modified xsi:type="dcterms:W3CDTF">2021-12-15T11:48:12Z</dcterms:modified>
</cp:coreProperties>
</file>